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1" r:id="rId2"/>
    <p:sldId id="334" r:id="rId3"/>
    <p:sldId id="332" r:id="rId4"/>
    <p:sldId id="333" r:id="rId5"/>
    <p:sldId id="336" r:id="rId6"/>
    <p:sldId id="335" r:id="rId7"/>
    <p:sldId id="337" r:id="rId8"/>
    <p:sldId id="338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FF760-35C5-495B-A445-BBDE95A81712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EC314-47E0-43E5-B3A1-25960F29929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314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AFA61-C7D0-4B5C-8545-D2EE7A2794C1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02898-CEAE-4886-AC83-780017FE18E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427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02898-CEAE-4886-AC83-780017FE18E8}" type="slidenum">
              <a:rPr lang="en-ZA" smtClean="0"/>
              <a:pPr/>
              <a:t>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586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E722D-DE79-A9D1-3246-412598F1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399507-E5DA-FB6A-FE34-12B78501B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5E471B-8EE0-7B7E-396B-16725AF2E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46C26-F873-29A6-560B-870E577F7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02898-CEAE-4886-AC83-780017FE18E8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701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F146D-616E-7D62-CFD4-D2258B983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BBBAD8-F561-0485-D58A-059433DD6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DC7D4-4139-18A0-530A-FE86EC33F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41932-BB00-8FD6-A193-8E04E6B83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02898-CEAE-4886-AC83-780017FE18E8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844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69657"/>
            <a:ext cx="2133600" cy="273844"/>
          </a:xfrm>
        </p:spPr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 descr="new logo siz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40358" y="1683461"/>
            <a:ext cx="5643602" cy="1745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0034" y="571486"/>
            <a:ext cx="8643966" cy="54186"/>
            <a:chOff x="500034" y="571486"/>
            <a:chExt cx="8643966" cy="5418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0034" y="571486"/>
              <a:ext cx="8643966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0034" y="625672"/>
              <a:ext cx="864396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footer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4803322"/>
            <a:ext cx="9144000" cy="340178"/>
          </a:xfrm>
          <a:prstGeom prst="rect">
            <a:avLst/>
          </a:prstGeom>
        </p:spPr>
      </p:pic>
      <p:pic>
        <p:nvPicPr>
          <p:cNvPr id="9" name="Picture 25" descr="new logo size">
            <a:hlinkClick r:id="rId3" action="ppaction://hlinksldjump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52" y="4857766"/>
            <a:ext cx="637011" cy="21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1802" y="391121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45E9-0598-49EC-AC2C-5AEE3AF44ABB}" type="datetimeFigureOut">
              <a:rPr lang="en-US" smtClean="0"/>
              <a:pPr/>
              <a:t>10/29/2024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0826" y="38040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207ED-F872-4288-B249-F05F0DD053F1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btahelp.com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ahelp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bellequipment.com/" TargetMode="External"/><Relationship Id="rId2" Type="http://schemas.openxmlformats.org/officeDocument/2006/relationships/hyperlink" Target="https://url.za.m.mimecastprotect.com/s/LBMDCY6Z3oU6wOk8hwJOwP?domain=urldefense.proofpoint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B53A0A-F7A2-D1FB-46DB-A9E766CF8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03" y="1158569"/>
            <a:ext cx="3566930" cy="3147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0A1919-F344-E9DF-5467-2970B50F9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046" y="1424244"/>
            <a:ext cx="3931639" cy="30709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F05D8B-7543-7A39-7F95-B3AC101C5706}"/>
              </a:ext>
            </a:extLst>
          </p:cNvPr>
          <p:cNvSpPr txBox="1">
            <a:spLocks/>
          </p:cNvSpPr>
          <p:nvPr/>
        </p:nvSpPr>
        <p:spPr>
          <a:xfrm>
            <a:off x="685800" y="3984931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latin typeface="Impact" pitchFamily="34" charset="0"/>
              </a:rPr>
              <a:t>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37181-9FF0-1D95-49BA-6831553F7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495550"/>
            <a:ext cx="152400" cy="15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DC2C1-FDCC-F04E-4C20-1C48C7BE9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436" y="601312"/>
            <a:ext cx="2731220" cy="11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B3FC28-5073-DCE9-E3EB-C5E32D99D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0325"/>
            <a:ext cx="1335295" cy="561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B0064-5CBC-C9DF-B3D8-E46B27209D06}"/>
              </a:ext>
            </a:extLst>
          </p:cNvPr>
          <p:cNvSpPr txBox="1"/>
          <p:nvPr/>
        </p:nvSpPr>
        <p:spPr>
          <a:xfrm>
            <a:off x="2267744" y="2260534"/>
            <a:ext cx="479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 Black" panose="020B0A04020102020204" pitchFamily="34" charset="0"/>
              </a:rPr>
              <a:t>BTA</a:t>
            </a:r>
            <a:r>
              <a:rPr lang="en-US" sz="2400" dirty="0">
                <a:latin typeface="Arial Black" panose="020B0A04020102020204" pitchFamily="34" charset="0"/>
              </a:rPr>
              <a:t> Help </a:t>
            </a:r>
            <a:br>
              <a:rPr lang="en-US" sz="2400" dirty="0">
                <a:latin typeface="Arial Black" panose="020B0A04020102020204" pitchFamily="34" charset="0"/>
              </a:rPr>
            </a:br>
            <a:endParaRPr lang="en-US" sz="2400" dirty="0">
              <a:latin typeface="Arial Black" panose="020B0A040201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Black" panose="020B0A04020102020204" pitchFamily="34" charset="0"/>
              </a:rPr>
              <a:t>Bell Equipment </a:t>
            </a:r>
            <a:r>
              <a:rPr lang="en-US" sz="2400" dirty="0" err="1">
                <a:latin typeface="Arial Black" panose="020B0A04020102020204" pitchFamily="34" charset="0"/>
              </a:rPr>
              <a:t>SSO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4079BB-15DC-5B06-AB82-2F0B78F92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43558"/>
            <a:ext cx="6158488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DC3CA-E64A-D667-8724-C77D3A75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70C403-1A29-865E-6497-BB263DF6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39427"/>
            <a:ext cx="6300192" cy="1395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ADEA8-95AE-3AE5-A120-F707972C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215470"/>
            <a:ext cx="5286304" cy="24752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23D228-3C40-8476-A81F-83FDF8E61D2D}"/>
              </a:ext>
            </a:extLst>
          </p:cNvPr>
          <p:cNvSpPr txBox="1">
            <a:spLocks/>
          </p:cNvSpPr>
          <p:nvPr/>
        </p:nvSpPr>
        <p:spPr>
          <a:xfrm>
            <a:off x="467543" y="0"/>
            <a:ext cx="4208077" cy="6901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D8BF6-7A8F-9EA0-766F-8E8ADE1063FF}"/>
              </a:ext>
            </a:extLst>
          </p:cNvPr>
          <p:cNvSpPr txBox="1"/>
          <p:nvPr/>
        </p:nvSpPr>
        <p:spPr>
          <a:xfrm>
            <a:off x="3322048" y="819509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https://www.btahelp.com/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908B55-B90D-15E7-255C-39F71B6D5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2482"/>
            <a:ext cx="1331640" cy="5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D2EE-0C93-CBCA-C451-4D1FF4D06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A8FD3E-E832-8AD7-227B-BBF97612B4FB}"/>
              </a:ext>
            </a:extLst>
          </p:cNvPr>
          <p:cNvSpPr txBox="1">
            <a:spLocks/>
          </p:cNvSpPr>
          <p:nvPr/>
        </p:nvSpPr>
        <p:spPr>
          <a:xfrm>
            <a:off x="467543" y="0"/>
            <a:ext cx="4208077" cy="6901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30709-7CCD-0166-72E0-A627085A7314}"/>
              </a:ext>
            </a:extLst>
          </p:cNvPr>
          <p:cNvSpPr txBox="1"/>
          <p:nvPr/>
        </p:nvSpPr>
        <p:spPr>
          <a:xfrm>
            <a:off x="3060645" y="762759"/>
            <a:ext cx="302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https://www.btahelp.com/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0939F-0CE4-8323-FC6E-769689E58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3" y="1132091"/>
            <a:ext cx="7921830" cy="3539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2D13E9-C8E7-B397-8426-FF151DC6D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099" y="0"/>
            <a:ext cx="1331640" cy="5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2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70597-E0A4-A26B-0B87-4C421C5B7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987574"/>
            <a:ext cx="5395268" cy="36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E6320-CABC-D3C7-E860-40F2975F35BE}"/>
              </a:ext>
            </a:extLst>
          </p:cNvPr>
          <p:cNvSpPr txBox="1"/>
          <p:nvPr/>
        </p:nvSpPr>
        <p:spPr>
          <a:xfrm>
            <a:off x="1061356" y="1203598"/>
            <a:ext cx="72728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</a:t>
            </a:r>
            <a:r>
              <a:rPr lang="en-US" sz="18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ideo clip that explains registration process.</a:t>
            </a:r>
            <a:br>
              <a:rPr lang="en-US" sz="18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18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 u="sng" dirty="0">
                <a:solidFill>
                  <a:srgbClr val="467886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https://fleetmatic.bellequipment.com/ssoRegistration/story.html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Or you can go directly to the Bell business portal and register.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https://business.bellequipment.com/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B58C5-45AE-6DA8-2A46-ADA54B94B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2482"/>
            <a:ext cx="1331640" cy="5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23947-EAEA-E15E-5F92-39861A116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48E883-6D3A-EFE3-EC84-795848B08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2482"/>
            <a:ext cx="1331640" cy="559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1552A-6DE0-8478-0183-051A4B5BF6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52"/>
          <a:stretch/>
        </p:blipFill>
        <p:spPr>
          <a:xfrm>
            <a:off x="523014" y="735546"/>
            <a:ext cx="8058763" cy="38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C80BC-C4BA-0ECC-0E94-AA5D4AB91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853346-2FE1-3896-768F-554828C9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2482"/>
            <a:ext cx="1331640" cy="559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F789D-E354-EF20-89FC-7AC99EA3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46" y="1275606"/>
            <a:ext cx="762010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4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Impac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1358a18-04f9-4e14-adfd-d5bec3d7b66a}" enabled="1" method="Standard" siteId="{c0df1779-f097-4e8e-894d-f4d985fe213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13434</TotalTime>
  <Words>73</Words>
  <Application>Microsoft Office PowerPoint</Application>
  <PresentationFormat>On-screen Show (16:9)</PresentationFormat>
  <Paragraphs>15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Arial Black</vt:lpstr>
      <vt:lpstr>Calibri</vt:lpstr>
      <vt:lpstr>Century Gothic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StephenJ</dc:creator>
  <cp:lastModifiedBy>Robin Pett</cp:lastModifiedBy>
  <cp:revision>390</cp:revision>
  <dcterms:created xsi:type="dcterms:W3CDTF">2013-02-21T06:50:36Z</dcterms:created>
  <dcterms:modified xsi:type="dcterms:W3CDTF">2024-10-29T10:08:26Z</dcterms:modified>
</cp:coreProperties>
</file>